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4" r:id="rId4"/>
    <p:sldId id="305" r:id="rId5"/>
    <p:sldId id="303" r:id="rId6"/>
    <p:sldId id="268" r:id="rId7"/>
    <p:sldId id="299" r:id="rId8"/>
    <p:sldId id="315" r:id="rId9"/>
    <p:sldId id="316" r:id="rId10"/>
    <p:sldId id="310" r:id="rId11"/>
    <p:sldId id="314" r:id="rId12"/>
    <p:sldId id="317" r:id="rId13"/>
    <p:sldId id="318" r:id="rId14"/>
    <p:sldId id="320" r:id="rId15"/>
    <p:sldId id="319" r:id="rId16"/>
    <p:sldId id="311" r:id="rId17"/>
    <p:sldId id="312" r:id="rId18"/>
    <p:sldId id="313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1" r:id="rId29"/>
    <p:sldId id="33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5300" b="1" dirty="0" smtClean="0"/>
              <a:t>Стимульный  материал </a:t>
            </a:r>
            <a:br>
              <a:rPr lang="ru-RU" sz="5300" b="1" dirty="0" smtClean="0"/>
            </a:br>
            <a:r>
              <a:rPr lang="ru-RU" dirty="0" smtClean="0"/>
              <a:t>к занятиям на развитие памяти*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296144"/>
          </a:xfrm>
        </p:spPr>
        <p:txBody>
          <a:bodyPr/>
          <a:lstStyle/>
          <a:p>
            <a:r>
              <a:rPr lang="ru-RU" dirty="0" smtClean="0"/>
              <a:t>Игры, задания и упражнения для развития памяти детей 7-12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04864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dirty="0" smtClean="0"/>
              <a:t>     * автор: Л.В.Черемошкина «Развитие памяти детей», Ярославль, «Академия Развития»,   </a:t>
            </a:r>
          </a:p>
          <a:p>
            <a:r>
              <a:rPr lang="ru-RU" dirty="0"/>
              <a:t> </a:t>
            </a:r>
            <a:r>
              <a:rPr lang="ru-RU" dirty="0" smtClean="0"/>
              <a:t>       1996 – 240с.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Презентацию подготовила педагог-психолог ГОУ ЦО № 771, г.Москвы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2000" b="1" dirty="0" smtClean="0"/>
              <a:t>Детковская Оксана Владимировна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№ 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47664" y="1628800"/>
            <a:ext cx="7067128" cy="4525963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Тарелка</a:t>
            </a:r>
          </a:p>
          <a:p>
            <a:r>
              <a:rPr lang="ru-RU" dirty="0" smtClean="0"/>
              <a:t>Малина</a:t>
            </a:r>
          </a:p>
          <a:p>
            <a:r>
              <a:rPr lang="ru-RU" dirty="0" smtClean="0"/>
              <a:t>Брусника</a:t>
            </a:r>
          </a:p>
          <a:p>
            <a:r>
              <a:rPr lang="ru-RU" dirty="0" smtClean="0"/>
              <a:t>Вилка</a:t>
            </a:r>
          </a:p>
          <a:p>
            <a:r>
              <a:rPr lang="ru-RU" dirty="0" smtClean="0"/>
              <a:t>Яблоко</a:t>
            </a:r>
          </a:p>
          <a:p>
            <a:r>
              <a:rPr lang="ru-RU" dirty="0" smtClean="0"/>
              <a:t>Кастрюля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Банан</a:t>
            </a:r>
          </a:p>
          <a:p>
            <a:r>
              <a:rPr lang="ru-RU" dirty="0" smtClean="0"/>
              <a:t>Нож</a:t>
            </a:r>
          </a:p>
          <a:p>
            <a:r>
              <a:rPr lang="ru-RU" dirty="0" smtClean="0"/>
              <a:t>Груша</a:t>
            </a:r>
          </a:p>
          <a:p>
            <a:r>
              <a:rPr lang="ru-RU" dirty="0" smtClean="0"/>
              <a:t>Чайник</a:t>
            </a:r>
          </a:p>
          <a:p>
            <a:r>
              <a:rPr lang="ru-RU" dirty="0" smtClean="0"/>
              <a:t>Вазочка </a:t>
            </a:r>
          </a:p>
          <a:p>
            <a:r>
              <a:rPr lang="ru-RU" dirty="0" smtClean="0"/>
              <a:t>Слива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Кухонные  принадлежности: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3951288"/>
          </a:xfrm>
        </p:spPr>
        <p:txBody>
          <a:bodyPr/>
          <a:lstStyle/>
          <a:p>
            <a:r>
              <a:rPr lang="ru-RU" dirty="0" smtClean="0"/>
              <a:t>Тарелка</a:t>
            </a:r>
          </a:p>
          <a:p>
            <a:r>
              <a:rPr lang="ru-RU" dirty="0" smtClean="0"/>
              <a:t>Вилка</a:t>
            </a:r>
          </a:p>
          <a:p>
            <a:r>
              <a:rPr lang="ru-RU" dirty="0" smtClean="0"/>
              <a:t>Кастрюля</a:t>
            </a:r>
          </a:p>
          <a:p>
            <a:r>
              <a:rPr lang="ru-RU" dirty="0" smtClean="0"/>
              <a:t>Нож</a:t>
            </a:r>
          </a:p>
          <a:p>
            <a:r>
              <a:rPr lang="ru-RU" dirty="0" smtClean="0"/>
              <a:t>Чайник</a:t>
            </a:r>
          </a:p>
          <a:p>
            <a:r>
              <a:rPr lang="ru-RU" dirty="0" smtClean="0"/>
              <a:t>Вазочка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580112" y="1556792"/>
            <a:ext cx="4041775" cy="639762"/>
          </a:xfrm>
        </p:spPr>
        <p:txBody>
          <a:bodyPr/>
          <a:lstStyle/>
          <a:p>
            <a:r>
              <a:rPr lang="ru-RU" dirty="0" smtClean="0"/>
              <a:t>Ягоды: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580112" y="2276872"/>
            <a:ext cx="4041775" cy="3951288"/>
          </a:xfrm>
        </p:spPr>
        <p:txBody>
          <a:bodyPr/>
          <a:lstStyle/>
          <a:p>
            <a:r>
              <a:rPr lang="ru-RU" dirty="0" smtClean="0"/>
              <a:t>Малина</a:t>
            </a:r>
          </a:p>
          <a:p>
            <a:r>
              <a:rPr lang="ru-RU" dirty="0" smtClean="0"/>
              <a:t>Брусника</a:t>
            </a:r>
          </a:p>
          <a:p>
            <a:r>
              <a:rPr lang="ru-RU" dirty="0" smtClean="0"/>
              <a:t>Яблоко</a:t>
            </a:r>
          </a:p>
          <a:p>
            <a:r>
              <a:rPr lang="ru-RU" dirty="0" smtClean="0"/>
              <a:t>Банан</a:t>
            </a:r>
          </a:p>
          <a:p>
            <a:r>
              <a:rPr lang="ru-RU" dirty="0" smtClean="0"/>
              <a:t>Груша</a:t>
            </a:r>
          </a:p>
          <a:p>
            <a:r>
              <a:rPr lang="ru-RU" dirty="0" smtClean="0"/>
              <a:t>Слива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№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772816"/>
            <a:ext cx="7067128" cy="3888431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Трамвай</a:t>
            </a:r>
          </a:p>
          <a:p>
            <a:r>
              <a:rPr lang="ru-RU" dirty="0" smtClean="0"/>
              <a:t>Нос</a:t>
            </a:r>
          </a:p>
          <a:p>
            <a:r>
              <a:rPr lang="ru-RU" dirty="0" smtClean="0"/>
              <a:t>Велосипед</a:t>
            </a:r>
          </a:p>
          <a:p>
            <a:r>
              <a:rPr lang="ru-RU" dirty="0" smtClean="0"/>
              <a:t>Троллейбус</a:t>
            </a:r>
          </a:p>
          <a:p>
            <a:r>
              <a:rPr lang="ru-RU" dirty="0" smtClean="0"/>
              <a:t>Ухо</a:t>
            </a:r>
          </a:p>
          <a:p>
            <a:r>
              <a:rPr lang="ru-RU" dirty="0" smtClean="0"/>
              <a:t>Лоб</a:t>
            </a:r>
          </a:p>
          <a:p>
            <a:r>
              <a:rPr lang="ru-RU" dirty="0" smtClean="0"/>
              <a:t>Автобус</a:t>
            </a:r>
          </a:p>
          <a:p>
            <a:r>
              <a:rPr lang="ru-RU" dirty="0" smtClean="0"/>
              <a:t>Пароход</a:t>
            </a:r>
          </a:p>
          <a:p>
            <a:r>
              <a:rPr lang="ru-RU" dirty="0" smtClean="0"/>
              <a:t>Глаза</a:t>
            </a:r>
          </a:p>
          <a:p>
            <a:r>
              <a:rPr lang="ru-RU" dirty="0" smtClean="0"/>
              <a:t>Поезд</a:t>
            </a:r>
          </a:p>
          <a:p>
            <a:r>
              <a:rPr lang="ru-RU" dirty="0" smtClean="0"/>
              <a:t>Щеки </a:t>
            </a:r>
          </a:p>
          <a:p>
            <a:r>
              <a:rPr lang="ru-RU" dirty="0" smtClean="0"/>
              <a:t>Самолет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99592" y="1556792"/>
            <a:ext cx="4040188" cy="639762"/>
          </a:xfrm>
        </p:spPr>
        <p:txBody>
          <a:bodyPr/>
          <a:lstStyle/>
          <a:p>
            <a:r>
              <a:rPr lang="ru-RU" dirty="0" smtClean="0"/>
              <a:t>Транспорт: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99592" y="2348880"/>
            <a:ext cx="4040188" cy="3951288"/>
          </a:xfrm>
        </p:spPr>
        <p:txBody>
          <a:bodyPr/>
          <a:lstStyle/>
          <a:p>
            <a:r>
              <a:rPr lang="ru-RU" dirty="0" smtClean="0"/>
              <a:t>Трамвай</a:t>
            </a:r>
          </a:p>
          <a:p>
            <a:r>
              <a:rPr lang="ru-RU" dirty="0" smtClean="0"/>
              <a:t>Велосипед</a:t>
            </a:r>
          </a:p>
          <a:p>
            <a:r>
              <a:rPr lang="ru-RU" dirty="0" smtClean="0"/>
              <a:t>Троллейбус</a:t>
            </a:r>
          </a:p>
          <a:p>
            <a:r>
              <a:rPr lang="ru-RU" dirty="0" smtClean="0"/>
              <a:t>Автобус</a:t>
            </a:r>
          </a:p>
          <a:p>
            <a:r>
              <a:rPr lang="ru-RU" dirty="0" smtClean="0"/>
              <a:t>Пароход</a:t>
            </a:r>
          </a:p>
          <a:p>
            <a:r>
              <a:rPr lang="ru-RU" dirty="0" smtClean="0"/>
              <a:t>Поезд</a:t>
            </a:r>
          </a:p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580112" y="1628800"/>
            <a:ext cx="4041775" cy="639762"/>
          </a:xfrm>
        </p:spPr>
        <p:txBody>
          <a:bodyPr/>
          <a:lstStyle/>
          <a:p>
            <a:r>
              <a:rPr lang="ru-RU" dirty="0" smtClean="0"/>
              <a:t>Части  лица: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580112" y="2348880"/>
            <a:ext cx="4041775" cy="3951288"/>
          </a:xfrm>
        </p:spPr>
        <p:txBody>
          <a:bodyPr/>
          <a:lstStyle/>
          <a:p>
            <a:r>
              <a:rPr lang="ru-RU" dirty="0" smtClean="0"/>
              <a:t>Нос</a:t>
            </a:r>
          </a:p>
          <a:p>
            <a:r>
              <a:rPr lang="ru-RU" dirty="0" smtClean="0"/>
              <a:t>Ухо</a:t>
            </a:r>
          </a:p>
          <a:p>
            <a:r>
              <a:rPr lang="ru-RU" dirty="0" smtClean="0"/>
              <a:t>Лоб</a:t>
            </a:r>
          </a:p>
          <a:p>
            <a:r>
              <a:rPr lang="ru-RU" dirty="0" smtClean="0"/>
              <a:t>Глаза</a:t>
            </a:r>
          </a:p>
          <a:p>
            <a:r>
              <a:rPr lang="ru-RU" dirty="0" smtClean="0"/>
              <a:t>Щеки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916832"/>
            <a:ext cx="813690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 Развитие  осязательной  памяти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187220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Закройте глаза и ощупайте  предложенную фигуру</a:t>
            </a: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320347" cy="58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4101086" cy="594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700808"/>
            <a:ext cx="7632848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  Игра  в  слова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621727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060848"/>
            <a:ext cx="813690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Беспорядок на кухне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416160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 rot="10800000">
            <a:off x="395536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2527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315008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339679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501008"/>
            <a:ext cx="429033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12776"/>
            <a:ext cx="76328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5.  Игра  в  слова  </a:t>
            </a:r>
          </a:p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 разные  буквы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Сейчас я назову много слов, постарайтесь их запомнить: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132856"/>
            <a:ext cx="7632848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Арбуз, медведь, арфа, муравей, арка, мыло, аптека, музыка, алмаз, малина</a:t>
            </a:r>
            <a:endParaRPr lang="ru-RU" sz="4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5013176"/>
            <a:ext cx="9144000" cy="184482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1. Назови те слова, которые ты запомнил.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i="1" dirty="0" smtClean="0">
                <a:latin typeface="Georgia" pitchFamily="18" charset="0"/>
              </a:rPr>
              <a:t>2. Назови слова, которые начинаются с буквы А.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3. Назови слова, которые начинаются с буквы М.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i="1" dirty="0" smtClean="0">
                <a:latin typeface="Georgia" pitchFamily="18" charset="0"/>
              </a:rPr>
              <a:t>4. Назови ВСЕ слова, которые я просила запомнить.</a:t>
            </a: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6861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6259677" cy="484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888432" cy="305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399709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2520280" cy="218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32656"/>
            <a:ext cx="254759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492896"/>
            <a:ext cx="29623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365104"/>
            <a:ext cx="27513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581128"/>
            <a:ext cx="260276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276872"/>
            <a:ext cx="6912768" cy="1872208"/>
          </a:xfrm>
          <a:prstGeom prst="rect">
            <a:avLst/>
          </a:prstGeom>
          <a:noFill/>
          <a:scene3d>
            <a:camera prst="perspectiveRelaxedModerately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1344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 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248472" cy="632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124744"/>
            <a:ext cx="3960440" cy="4493096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Нарисуй кухню, где все эти предметы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расставлены</a:t>
            </a:r>
            <a:r>
              <a:rPr lang="ru-RU" sz="5400" i="1" dirty="0" smtClean="0">
                <a:latin typeface="Georgia" pitchFamily="18" charset="0"/>
              </a:rPr>
              <a:t> и разложены по местам</a:t>
            </a: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302433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Закрой тетрадь.</a:t>
            </a:r>
          </a:p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Перечисли все, что было нарисовано на картинке!</a:t>
            </a: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229600" cy="5256212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 smtClean="0"/>
              <a:t>Шкаф</a:t>
            </a:r>
          </a:p>
          <a:p>
            <a:r>
              <a:rPr lang="ru-RU" dirty="0" smtClean="0"/>
              <a:t>Кастрюля с ложкой</a:t>
            </a:r>
          </a:p>
          <a:p>
            <a:r>
              <a:rPr lang="ru-RU" dirty="0" smtClean="0"/>
              <a:t>Кастрюля (в шкафу)</a:t>
            </a:r>
          </a:p>
          <a:p>
            <a:r>
              <a:rPr lang="ru-RU" dirty="0" smtClean="0"/>
              <a:t>Стакан</a:t>
            </a:r>
          </a:p>
          <a:p>
            <a:r>
              <a:rPr lang="ru-RU" dirty="0" smtClean="0"/>
              <a:t>Веник</a:t>
            </a:r>
          </a:p>
          <a:p>
            <a:r>
              <a:rPr lang="ru-RU" dirty="0" smtClean="0"/>
              <a:t>Скалка</a:t>
            </a:r>
          </a:p>
          <a:p>
            <a:r>
              <a:rPr lang="ru-RU" dirty="0" smtClean="0"/>
              <a:t>Окно</a:t>
            </a:r>
          </a:p>
          <a:p>
            <a:r>
              <a:rPr lang="ru-RU" dirty="0" smtClean="0"/>
              <a:t>Занавески</a:t>
            </a:r>
          </a:p>
          <a:p>
            <a:r>
              <a:rPr lang="ru-RU" dirty="0" smtClean="0"/>
              <a:t>Стол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Ложка</a:t>
            </a:r>
          </a:p>
          <a:p>
            <a:r>
              <a:rPr lang="ru-RU" dirty="0" smtClean="0"/>
              <a:t>Щетка</a:t>
            </a:r>
          </a:p>
          <a:p>
            <a:r>
              <a:rPr lang="ru-RU" dirty="0" smtClean="0"/>
              <a:t>Полотенце</a:t>
            </a:r>
          </a:p>
          <a:p>
            <a:r>
              <a:rPr lang="ru-RU" dirty="0" smtClean="0"/>
              <a:t>Табуретка</a:t>
            </a:r>
          </a:p>
          <a:p>
            <a:r>
              <a:rPr lang="ru-RU" dirty="0" smtClean="0"/>
              <a:t>Стул</a:t>
            </a:r>
          </a:p>
          <a:p>
            <a:r>
              <a:rPr lang="ru-RU" dirty="0" smtClean="0"/>
              <a:t>Чашка с блюдцем</a:t>
            </a:r>
          </a:p>
          <a:p>
            <a:r>
              <a:rPr lang="ru-RU" dirty="0" smtClean="0"/>
              <a:t>Вилка</a:t>
            </a:r>
          </a:p>
          <a:p>
            <a:r>
              <a:rPr lang="ru-RU" dirty="0" smtClean="0"/>
              <a:t>Цветок с подставкой</a:t>
            </a:r>
          </a:p>
          <a:p>
            <a:r>
              <a:rPr lang="ru-RU" dirty="0" smtClean="0"/>
              <a:t>Чайник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580526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</a:t>
            </a:r>
            <a:r>
              <a:rPr lang="ru-RU" sz="2800" dirty="0" smtClean="0"/>
              <a:t>18 предметов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700808"/>
            <a:ext cx="7632848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  Игра  в  слова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187220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Я  назову  несколько  слов, </a:t>
            </a:r>
          </a:p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а  вы </a:t>
            </a:r>
          </a:p>
          <a:p>
            <a:pPr algn="ctr">
              <a:buNone/>
            </a:pPr>
            <a:r>
              <a:rPr lang="ru-RU" sz="5400" i="1" dirty="0" smtClean="0">
                <a:latin typeface="Georgia" pitchFamily="18" charset="0"/>
              </a:rPr>
              <a:t>постарайтесь  их  запомнить!</a:t>
            </a: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 smtClean="0">
              <a:latin typeface="Georgia" pitchFamily="18" charset="0"/>
            </a:endParaRPr>
          </a:p>
          <a:p>
            <a:pPr algn="ctr">
              <a:buNone/>
            </a:pPr>
            <a:endParaRPr lang="ru-RU" sz="54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№ 1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6923112" cy="3484984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Слон</a:t>
            </a:r>
          </a:p>
          <a:p>
            <a:r>
              <a:rPr lang="ru-RU" dirty="0" smtClean="0"/>
              <a:t>Заяц</a:t>
            </a:r>
          </a:p>
          <a:p>
            <a:r>
              <a:rPr lang="ru-RU" dirty="0" smtClean="0"/>
              <a:t>Стол</a:t>
            </a:r>
          </a:p>
          <a:p>
            <a:r>
              <a:rPr lang="ru-RU" dirty="0" smtClean="0"/>
              <a:t>Курица</a:t>
            </a:r>
          </a:p>
          <a:p>
            <a:r>
              <a:rPr lang="ru-RU" dirty="0" smtClean="0"/>
              <a:t>Шкаф</a:t>
            </a:r>
          </a:p>
          <a:p>
            <a:r>
              <a:rPr lang="ru-RU" dirty="0" smtClean="0"/>
              <a:t>Мышь</a:t>
            </a:r>
          </a:p>
          <a:p>
            <a:r>
              <a:rPr lang="ru-RU" dirty="0" smtClean="0"/>
              <a:t>Волк</a:t>
            </a:r>
          </a:p>
          <a:p>
            <a:r>
              <a:rPr lang="ru-RU" dirty="0" smtClean="0"/>
              <a:t>Диван</a:t>
            </a:r>
          </a:p>
          <a:p>
            <a:r>
              <a:rPr lang="ru-RU" dirty="0" smtClean="0"/>
              <a:t>Кресло</a:t>
            </a:r>
          </a:p>
          <a:p>
            <a:r>
              <a:rPr lang="ru-RU" dirty="0" smtClean="0"/>
              <a:t>Медведь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Повтори!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На какие части можно разделить эти слова?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Назови животных.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Перечисли мебель.</a:t>
            </a:r>
            <a:endParaRPr lang="ru-RU" sz="2000" i="1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4040188" cy="639762"/>
          </a:xfrm>
        </p:spPr>
        <p:txBody>
          <a:bodyPr/>
          <a:lstStyle/>
          <a:p>
            <a:r>
              <a:rPr lang="ru-RU" dirty="0" smtClean="0"/>
              <a:t>Животные: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83568" y="2348880"/>
            <a:ext cx="4040188" cy="3951288"/>
          </a:xfrm>
        </p:spPr>
        <p:txBody>
          <a:bodyPr/>
          <a:lstStyle/>
          <a:p>
            <a:r>
              <a:rPr lang="ru-RU" dirty="0" smtClean="0"/>
              <a:t>Слон</a:t>
            </a:r>
          </a:p>
          <a:p>
            <a:r>
              <a:rPr lang="ru-RU" dirty="0" smtClean="0"/>
              <a:t>Заяц</a:t>
            </a:r>
          </a:p>
          <a:p>
            <a:r>
              <a:rPr lang="ru-RU" dirty="0" smtClean="0"/>
              <a:t>Курица</a:t>
            </a:r>
          </a:p>
          <a:p>
            <a:r>
              <a:rPr lang="ru-RU" dirty="0" smtClean="0"/>
              <a:t>Мышь</a:t>
            </a:r>
          </a:p>
          <a:p>
            <a:r>
              <a:rPr lang="ru-RU" dirty="0" smtClean="0"/>
              <a:t>Волк</a:t>
            </a:r>
          </a:p>
          <a:p>
            <a:r>
              <a:rPr lang="ru-RU" dirty="0" smtClean="0"/>
              <a:t>Медведь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580112" y="1628800"/>
            <a:ext cx="4041775" cy="639762"/>
          </a:xfrm>
        </p:spPr>
        <p:txBody>
          <a:bodyPr/>
          <a:lstStyle/>
          <a:p>
            <a:r>
              <a:rPr lang="ru-RU" dirty="0" smtClean="0"/>
              <a:t>Мебель: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580112" y="2276872"/>
            <a:ext cx="4041775" cy="3951288"/>
          </a:xfrm>
        </p:spPr>
        <p:txBody>
          <a:bodyPr/>
          <a:lstStyle/>
          <a:p>
            <a:r>
              <a:rPr lang="ru-RU" dirty="0" smtClean="0"/>
              <a:t>Стол</a:t>
            </a:r>
          </a:p>
          <a:p>
            <a:r>
              <a:rPr lang="ru-RU" dirty="0" smtClean="0"/>
              <a:t>Шкаф</a:t>
            </a:r>
          </a:p>
          <a:p>
            <a:r>
              <a:rPr lang="ru-RU" dirty="0" smtClean="0"/>
              <a:t>Диван</a:t>
            </a:r>
          </a:p>
          <a:p>
            <a:r>
              <a:rPr lang="ru-RU" dirty="0" smtClean="0"/>
              <a:t>Кресло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336</Words>
  <Application>Microsoft Office PowerPoint</Application>
  <PresentationFormat>Экран (4:3)</PresentationFormat>
  <Paragraphs>142</Paragraphs>
  <Slides>29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Стимульный  материал  к занятиям на развитие памяти*</vt:lpstr>
      <vt:lpstr>Слайд 2</vt:lpstr>
      <vt:lpstr>Слайд 3</vt:lpstr>
      <vt:lpstr>Слайд 4</vt:lpstr>
      <vt:lpstr>Проверяем!</vt:lpstr>
      <vt:lpstr>Слайд 6</vt:lpstr>
      <vt:lpstr>Слайд 7</vt:lpstr>
      <vt:lpstr>Вариант № 1</vt:lpstr>
      <vt:lpstr>Проверяем!</vt:lpstr>
      <vt:lpstr>Вариант № 2</vt:lpstr>
      <vt:lpstr>Проверяем!</vt:lpstr>
      <vt:lpstr>Вариант № 3</vt:lpstr>
      <vt:lpstr>Проверяем!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Стимульный  материал  к занятиям на развитие памяти*</dc:title>
  <dc:creator>user</dc:creator>
  <cp:lastModifiedBy>Oxana Detkovskaya</cp:lastModifiedBy>
  <cp:revision>35</cp:revision>
  <dcterms:created xsi:type="dcterms:W3CDTF">2012-01-10T05:45:57Z</dcterms:created>
  <dcterms:modified xsi:type="dcterms:W3CDTF">2014-01-02T20:52:19Z</dcterms:modified>
</cp:coreProperties>
</file>