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667" r:id="rId3"/>
    <p:sldId id="562" r:id="rId4"/>
    <p:sldId id="668" r:id="rId5"/>
    <p:sldId id="669" r:id="rId6"/>
    <p:sldId id="679" r:id="rId7"/>
    <p:sldId id="680" r:id="rId8"/>
    <p:sldId id="681" r:id="rId9"/>
    <p:sldId id="670" r:id="rId10"/>
    <p:sldId id="682" r:id="rId11"/>
    <p:sldId id="671" r:id="rId12"/>
    <p:sldId id="672" r:id="rId13"/>
    <p:sldId id="683" r:id="rId14"/>
    <p:sldId id="684" r:id="rId15"/>
    <p:sldId id="673" r:id="rId16"/>
    <p:sldId id="685" r:id="rId17"/>
    <p:sldId id="686" r:id="rId18"/>
    <p:sldId id="687" r:id="rId19"/>
    <p:sldId id="688" r:id="rId20"/>
    <p:sldId id="689" r:id="rId21"/>
    <p:sldId id="691" r:id="rId22"/>
    <p:sldId id="693" r:id="rId23"/>
    <p:sldId id="674" r:id="rId24"/>
    <p:sldId id="694" r:id="rId25"/>
    <p:sldId id="695" r:id="rId26"/>
    <p:sldId id="696" r:id="rId27"/>
    <p:sldId id="675" r:id="rId28"/>
    <p:sldId id="698" r:id="rId29"/>
    <p:sldId id="396" r:id="rId30"/>
    <p:sldId id="31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0" autoAdjust="0"/>
    <p:restoredTop sz="94660"/>
  </p:normalViewPr>
  <p:slideViewPr>
    <p:cSldViewPr>
      <p:cViewPr>
        <p:scale>
          <a:sx n="50" d="100"/>
          <a:sy n="50" d="100"/>
        </p:scale>
        <p:origin x="-3384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30CA-1AAF-4CF0-85B9-DC99ECFB4686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D36B1-4B5D-4DE8-95AD-1137E5A42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35D5-48E8-4064-9A0A-B2C658D7138F}" type="datetimeFigureOut">
              <a:rPr lang="ru-RU" smtClean="0"/>
              <a:pPr/>
              <a:t>03.01.2014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27D6-1EFF-48F0-852D-F7E53E8E0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486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5300" b="1" dirty="0" smtClean="0"/>
              <a:t>Стимульный  материал </a:t>
            </a:r>
            <a:br>
              <a:rPr lang="ru-RU" sz="5300" b="1" dirty="0" smtClean="0"/>
            </a:br>
            <a:r>
              <a:rPr lang="ru-RU" dirty="0" smtClean="0"/>
              <a:t>к занятиям на развитие памяти*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296144"/>
          </a:xfrm>
        </p:spPr>
        <p:txBody>
          <a:bodyPr/>
          <a:lstStyle/>
          <a:p>
            <a:r>
              <a:rPr lang="ru-RU" dirty="0" smtClean="0"/>
              <a:t>Игры, задания и упражнения для развития памяти детей 7-10 лет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204864"/>
            <a:ext cx="9144000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dirty="0" smtClean="0"/>
              <a:t>     * автор: Л.В.Черемошкина «Развитие памяти детей», Ярославль, «Академия Развития»,   </a:t>
            </a:r>
          </a:p>
          <a:p>
            <a:r>
              <a:rPr lang="ru-RU" dirty="0"/>
              <a:t> </a:t>
            </a:r>
            <a:r>
              <a:rPr lang="ru-RU" dirty="0" smtClean="0"/>
              <a:t>       1996 – 240с.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Презентацию подготовила педагог-психолог ГОУ ЦО № 771, г.Москвы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2000" b="1" dirty="0" smtClean="0"/>
              <a:t>Детковская Оксана Владимировна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393305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2. Вспомните слова, которые написаны в этом квадрате.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3. Нарисуйте этот квадрат.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4. Расскажите, каким образом его запоминали: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   </a:t>
            </a:r>
            <a:r>
              <a:rPr lang="ru-RU" sz="2000" i="1" dirty="0" smtClean="0">
                <a:latin typeface="Georgia" pitchFamily="18" charset="0"/>
              </a:rPr>
              <a:t>- Использовали то, чему учились на предыдущем занятии?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Понятен ли способ расположения слов в квадрате?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xana\Desktop\Слова-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645405" cy="1944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3075" name="Picture 3" descr="C:\Users\Oxana\Desktop\Слова-2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420888"/>
            <a:ext cx="3816424" cy="197527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3076" name="Picture 4" descr="C:\Users\Oxana\Desktop\Слова-2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581128"/>
            <a:ext cx="3859138" cy="197750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Используемы способы запоминания: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1684784"/>
          </a:xfrm>
        </p:spPr>
        <p:txBody>
          <a:bodyPr/>
          <a:lstStyle/>
          <a:p>
            <a:r>
              <a:rPr lang="ru-RU" dirty="0" smtClean="0"/>
              <a:t>Запомнив таким образом группы слов, можно соединить всю информацию в целостную картинку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2996952"/>
            <a:ext cx="8229600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ГРУППИРОВКА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выделяли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группы: имена, </a:t>
            </a:r>
            <a:r>
              <a:rPr lang="ru-RU" sz="3200" dirty="0" smtClean="0"/>
              <a:t>цветы и т.д.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ОПОРНЫЙ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ПУНКТ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учитывали положение слова относительно диагонали квадрата, вверху, внизу и т.д.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980728"/>
            <a:ext cx="849694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33. У наблюдательного человека память сильнее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302433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       </a:t>
            </a:r>
            <a:r>
              <a:rPr lang="ru-RU" sz="4000" i="1" dirty="0" smtClean="0">
                <a:latin typeface="Georgia" pitchFamily="18" charset="0"/>
              </a:rPr>
              <a:t>Посмотрите   внимательно 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4000" i="1" dirty="0" smtClean="0">
                <a:latin typeface="Georgia" pitchFamily="18" charset="0"/>
              </a:rPr>
              <a:t>                   на   этот   рисунок</a:t>
            </a:r>
            <a:endParaRPr lang="ru-RU" sz="3600" i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xana\Desktop\Рис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032448" cy="6303146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xana\Desktop\Рис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6556" y="404664"/>
            <a:ext cx="4004005" cy="6192688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374441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       </a:t>
            </a:r>
            <a:r>
              <a:rPr lang="ru-RU" sz="4000" i="1" dirty="0" smtClean="0">
                <a:latin typeface="Georgia" pitchFamily="18" charset="0"/>
              </a:rPr>
              <a:t>Чем  отличаются  друг  от 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4000" i="1" dirty="0" smtClean="0">
                <a:latin typeface="Georgia" pitchFamily="18" charset="0"/>
              </a:rPr>
              <a:t>          друга  первый  и  второй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4000" i="1" dirty="0" smtClean="0">
                <a:latin typeface="Georgia" pitchFamily="18" charset="0"/>
              </a:rPr>
              <a:t>                           рисунки?</a:t>
            </a:r>
            <a:endParaRPr lang="ru-RU" sz="3600" i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xana\Desktop\Рис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031848" cy="6337645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374441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       </a:t>
            </a:r>
            <a:r>
              <a:rPr lang="ru-RU" sz="4000" i="1" dirty="0" smtClean="0">
                <a:latin typeface="Georgia" pitchFamily="18" charset="0"/>
              </a:rPr>
              <a:t>Чем  отличаются  друг  от 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4000" i="1" dirty="0" smtClean="0">
                <a:latin typeface="Georgia" pitchFamily="18" charset="0"/>
              </a:rPr>
              <a:t>          друга  первый  и  третий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4000" i="1" dirty="0" smtClean="0">
                <a:latin typeface="Georgia" pitchFamily="18" charset="0"/>
              </a:rPr>
              <a:t>                           рисунки?</a:t>
            </a:r>
            <a:endParaRPr lang="ru-RU" sz="3600" i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748464" cy="4563888"/>
          </a:xfrm>
        </p:spPr>
        <p:txBody>
          <a:bodyPr numCol="2">
            <a:normAutofit/>
          </a:bodyPr>
          <a:lstStyle/>
          <a:p>
            <a:r>
              <a:rPr lang="ru-RU" b="1" dirty="0" smtClean="0"/>
              <a:t>Фейерверк</a:t>
            </a:r>
          </a:p>
          <a:p>
            <a:r>
              <a:rPr lang="ru-RU" b="1" dirty="0" smtClean="0"/>
              <a:t>абстракционизм</a:t>
            </a:r>
          </a:p>
          <a:p>
            <a:r>
              <a:rPr lang="ru-RU" b="1" dirty="0" smtClean="0"/>
              <a:t>обороноспособность</a:t>
            </a:r>
          </a:p>
          <a:p>
            <a:r>
              <a:rPr lang="ru-RU" b="1" dirty="0" smtClean="0"/>
              <a:t>Дирижабль</a:t>
            </a:r>
          </a:p>
          <a:p>
            <a:r>
              <a:rPr lang="ru-RU" b="1" dirty="0" smtClean="0"/>
              <a:t>бюллетень</a:t>
            </a:r>
          </a:p>
          <a:p>
            <a:r>
              <a:rPr lang="ru-RU" b="1" dirty="0" smtClean="0"/>
              <a:t>антропоморфизм</a:t>
            </a:r>
          </a:p>
          <a:p>
            <a:r>
              <a:rPr lang="ru-RU" b="1" dirty="0" smtClean="0"/>
              <a:t>Иллюстрации</a:t>
            </a:r>
          </a:p>
          <a:p>
            <a:r>
              <a:rPr lang="ru-RU" b="1" dirty="0" smtClean="0"/>
              <a:t>интеллигентный</a:t>
            </a:r>
          </a:p>
          <a:p>
            <a:r>
              <a:rPr lang="ru-RU" b="1" dirty="0" smtClean="0"/>
              <a:t>Фотогеничность</a:t>
            </a:r>
          </a:p>
          <a:p>
            <a:r>
              <a:rPr lang="ru-RU" b="1" dirty="0" smtClean="0"/>
              <a:t>интерпретация</a:t>
            </a:r>
          </a:p>
          <a:p>
            <a:r>
              <a:rPr lang="ru-RU" b="1" dirty="0" smtClean="0"/>
              <a:t>Тривиальный</a:t>
            </a:r>
          </a:p>
          <a:p>
            <a:r>
              <a:rPr lang="ru-RU" b="1" dirty="0" smtClean="0"/>
              <a:t>сомнамбула</a:t>
            </a:r>
          </a:p>
          <a:p>
            <a:r>
              <a:rPr lang="ru-RU" b="1" dirty="0" smtClean="0"/>
              <a:t>пульверизатор</a:t>
            </a:r>
            <a:endParaRPr lang="ru-RU" b="1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34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Проверяем  слова  прошлого  занятия: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Oxana\Desktop\Рис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633585" cy="5589240"/>
          </a:xfrm>
          <a:prstGeom prst="rect">
            <a:avLst/>
          </a:prstGeom>
          <a:noFill/>
        </p:spPr>
      </p:pic>
      <p:pic>
        <p:nvPicPr>
          <p:cNvPr id="5" name="Picture 2" descr="C:\Users\Oxana\Desktop\Рис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620688"/>
            <a:ext cx="3535698" cy="5544616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44824"/>
            <a:ext cx="84969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34. Стулья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592288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Стулья чем то различаются. 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Признаки, по которым они различаются необходимо запомнить. </a:t>
            </a:r>
          </a:p>
          <a:p>
            <a:pPr marL="742950" indent="-742950" algn="ctr">
              <a:lnSpc>
                <a:spcPct val="170000"/>
              </a:lnSpc>
              <a:buNone/>
            </a:pPr>
            <a:endParaRPr lang="ru-RU" sz="2800" i="1" dirty="0" smtClean="0">
              <a:latin typeface="Georgia" pitchFamily="18" charset="0"/>
            </a:endParaRP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На запоминание:  </a:t>
            </a:r>
            <a:r>
              <a:rPr lang="ru-RU" sz="2800" i="1" u="sng" dirty="0" smtClean="0">
                <a:latin typeface="Georgia" pitchFamily="18" charset="0"/>
              </a:rPr>
              <a:t>3 минуты</a:t>
            </a:r>
            <a:r>
              <a:rPr lang="ru-RU" sz="2800" i="1" dirty="0" smtClean="0">
                <a:latin typeface="Georgia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126876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1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Oxana\Desktop\Стул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7" y="404664"/>
            <a:ext cx="6360459" cy="6048672"/>
          </a:xfrm>
          <a:prstGeom prst="rect">
            <a:avLst/>
          </a:prstGeom>
          <a:noFill/>
        </p:spPr>
      </p:pic>
    </p:spTree>
  </p:cSld>
  <p:clrMapOvr>
    <a:masterClrMapping/>
  </p:clrMapOvr>
  <p:transition advTm="18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3528392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       2. Обсудим каждый стул и его особенности.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Сколько стульев нарисовано на картинке?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Охарактеризуйте размеры стульев.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Какие отличительные признаки стульев вы видели?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Опишите особенности каждого стула.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44824"/>
            <a:ext cx="84969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35. Двери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1368152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Необходимо  запомнить  </a:t>
            </a:r>
            <a:r>
              <a:rPr lang="ru-RU" sz="2800" b="1" i="1" dirty="0" smtClean="0">
                <a:latin typeface="Georgia" pitchFamily="18" charset="0"/>
              </a:rPr>
              <a:t>всю </a:t>
            </a:r>
            <a:r>
              <a:rPr lang="ru-RU" sz="2800" i="1" dirty="0" smtClean="0">
                <a:latin typeface="Georgia" pitchFamily="18" charset="0"/>
              </a:rPr>
              <a:t>информацию. </a:t>
            </a:r>
          </a:p>
          <a:p>
            <a:pPr marL="742950" indent="-742950" algn="ctr">
              <a:lnSpc>
                <a:spcPct val="170000"/>
              </a:lnSpc>
              <a:buNone/>
            </a:pPr>
            <a:endParaRPr lang="ru-RU" sz="2800" i="1" dirty="0" smtClean="0">
              <a:latin typeface="Georgia" pitchFamily="18" charset="0"/>
            </a:endParaRP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На запоминание:  </a:t>
            </a:r>
            <a:r>
              <a:rPr lang="ru-RU" sz="2800" i="1" u="sng" dirty="0" smtClean="0">
                <a:latin typeface="Georgia" pitchFamily="18" charset="0"/>
              </a:rPr>
              <a:t>3 минуты</a:t>
            </a:r>
            <a:r>
              <a:rPr lang="ru-RU" sz="2800" i="1" dirty="0" smtClean="0">
                <a:latin typeface="Georgia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126876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1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Oxana\Desktop\Двер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4089"/>
            <a:ext cx="6192687" cy="6296244"/>
          </a:xfrm>
          <a:prstGeom prst="rect">
            <a:avLst/>
          </a:prstGeom>
          <a:noFill/>
        </p:spPr>
      </p:pic>
    </p:spTree>
  </p:cSld>
  <p:clrMapOvr>
    <a:masterClrMapping/>
  </p:clrMapOvr>
  <p:transition advTm="180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3933056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2. Необходимо нарисовать то, что удалось запомнить.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3. Наличие  ошибок.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4. На какие признаки рисунка вы обращали внимание при запоминании?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5. </a:t>
            </a:r>
            <a:r>
              <a:rPr lang="ru-RU" sz="2000" i="1" dirty="0" smtClean="0">
                <a:latin typeface="Georgia" pitchFamily="18" charset="0"/>
              </a:rPr>
              <a:t> </a:t>
            </a:r>
            <a:r>
              <a:rPr lang="ru-RU" sz="2400" i="1" dirty="0" smtClean="0">
                <a:latin typeface="Georgia" pitchFamily="18" charset="0"/>
              </a:rPr>
              <a:t>Наличие и отсутствие надписей, их правильность.</a:t>
            </a:r>
            <a:endParaRPr lang="ru-RU" sz="2000" i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620688"/>
            <a:ext cx="9146930" cy="5517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736"/>
            <a:ext cx="84969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31. Сложный квадрат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276872"/>
            <a:ext cx="6912768" cy="1872208"/>
          </a:xfrm>
          <a:prstGeom prst="rect">
            <a:avLst/>
          </a:prstGeom>
          <a:noFill/>
          <a:scene3d>
            <a:camera prst="perspectiveRelaxedModerately"/>
            <a:lightRig rig="soft" dir="tl">
              <a:rot lat="0" lon="0" rev="0"/>
            </a:lightRig>
          </a:scene3d>
          <a:sp3d>
            <a:bevelT/>
          </a:sp3d>
        </p:spPr>
        <p:txBody>
          <a:bodyPr wrap="square" lIns="91440" tIns="45720" rIns="91440" bIns="45720">
            <a:prstTxWarp prst="textWave2">
              <a:avLst>
                <a:gd name="adj1" fmla="val 12500"/>
                <a:gd name="adj2" fmla="val -1344"/>
              </a:avLst>
            </a:prstTxWarp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 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2232248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Запомните  расположение  букв 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На запоминание:  </a:t>
            </a:r>
            <a:r>
              <a:rPr lang="ru-RU" sz="2800" i="1" u="sng" dirty="0" smtClean="0">
                <a:latin typeface="Georgia" pitchFamily="18" charset="0"/>
              </a:rPr>
              <a:t>3 минуты</a:t>
            </a:r>
            <a:r>
              <a:rPr lang="ru-RU" sz="2800" i="1" dirty="0" smtClean="0">
                <a:latin typeface="Georgia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126876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1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xana\Desktop\Буквы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688632" cy="566794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2. Расскажите, какие буквы и каким образом расположены в этом квадрате.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3. Нарисуйте то, что вы запомнили.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4. Расскажите, каким образом вы запоминали буквы: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400" i="1" dirty="0" smtClean="0">
                <a:latin typeface="Georgia" pitchFamily="18" charset="0"/>
              </a:rPr>
              <a:t>        </a:t>
            </a:r>
            <a:r>
              <a:rPr lang="ru-RU" sz="2000" i="1" dirty="0" smtClean="0">
                <a:latin typeface="Georgia" pitchFamily="18" charset="0"/>
              </a:rPr>
              <a:t>- Использовали то, чему учились на предыдущем занятии?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Учитывали ли деление большого квадрата на маленькие?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Считали ли буквы?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Учитывали ли при этом порядок букв в алфавите?</a:t>
            </a:r>
          </a:p>
          <a:p>
            <a:pPr marL="742950" indent="-742950">
              <a:lnSpc>
                <a:spcPct val="170000"/>
              </a:lnSpc>
              <a:buNone/>
            </a:pPr>
            <a:r>
              <a:rPr lang="ru-RU" sz="2000" i="1" dirty="0" smtClean="0">
                <a:latin typeface="Georgia" pitchFamily="18" charset="0"/>
              </a:rPr>
              <a:t>         - Какие еще способы запоминания расположения этих букв можно придумать?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916832"/>
            <a:ext cx="84969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914400" indent="-914400"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32. Квадрат  со словами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2448272"/>
          </a:xfrm>
          <a:ln>
            <a:noFill/>
          </a:ln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Обратите внимание: перед вами тот же самый квадрат, но со словами.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Запомните слова, и то, как они расположены.</a:t>
            </a:r>
          </a:p>
          <a:p>
            <a:pPr marL="742950" indent="-742950" algn="ctr">
              <a:lnSpc>
                <a:spcPct val="170000"/>
              </a:lnSpc>
              <a:buNone/>
            </a:pPr>
            <a:r>
              <a:rPr lang="ru-RU" sz="2800" i="1" dirty="0" smtClean="0">
                <a:latin typeface="Georgia" pitchFamily="18" charset="0"/>
              </a:rPr>
              <a:t>На запоминание:  </a:t>
            </a:r>
            <a:r>
              <a:rPr lang="ru-RU" sz="2800" i="1" u="sng" dirty="0" smtClean="0">
                <a:latin typeface="Georgia" pitchFamily="18" charset="0"/>
              </a:rPr>
              <a:t>3 минуты</a:t>
            </a:r>
            <a:r>
              <a:rPr lang="ru-RU" sz="2800" i="1" dirty="0" smtClean="0">
                <a:latin typeface="Georgia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126876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Arial" pitchFamily="34" charset="0"/>
              </a:rPr>
              <a:t>Задание 1</a:t>
            </a:r>
            <a:endParaRPr lang="ru-RU" sz="2800" dirty="0"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xana\Desktop\Слова-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334426" cy="62116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461</Words>
  <Application>Microsoft Office PowerPoint</Application>
  <PresentationFormat>Экран (4:3)</PresentationFormat>
  <Paragraphs>82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Стимульный  материал  к занятиям на развитие памяти*</vt:lpstr>
      <vt:lpstr>Проверяем  слова  прошлого  занятия: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Используемы способы запоминания: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Стимульный  материал  к занятиям на развитие памяти*</dc:title>
  <dc:creator>user</dc:creator>
  <cp:lastModifiedBy>Oxana Detkovskaya</cp:lastModifiedBy>
  <cp:revision>129</cp:revision>
  <dcterms:created xsi:type="dcterms:W3CDTF">2012-01-10T05:45:57Z</dcterms:created>
  <dcterms:modified xsi:type="dcterms:W3CDTF">2014-01-02T21:17:11Z</dcterms:modified>
</cp:coreProperties>
</file>