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562" r:id="rId3"/>
    <p:sldId id="699" r:id="rId4"/>
    <p:sldId id="700" r:id="rId5"/>
    <p:sldId id="701" r:id="rId6"/>
    <p:sldId id="702" r:id="rId7"/>
    <p:sldId id="703" r:id="rId8"/>
    <p:sldId id="704" r:id="rId9"/>
    <p:sldId id="705" r:id="rId10"/>
    <p:sldId id="707" r:id="rId11"/>
    <p:sldId id="706" r:id="rId12"/>
    <p:sldId id="708" r:id="rId13"/>
    <p:sldId id="712" r:id="rId14"/>
    <p:sldId id="713" r:id="rId15"/>
    <p:sldId id="714" r:id="rId16"/>
    <p:sldId id="709" r:id="rId17"/>
    <p:sldId id="715" r:id="rId18"/>
    <p:sldId id="716" r:id="rId19"/>
    <p:sldId id="717" r:id="rId20"/>
    <p:sldId id="710" r:id="rId21"/>
    <p:sldId id="718" r:id="rId22"/>
    <p:sldId id="719" r:id="rId23"/>
    <p:sldId id="720" r:id="rId24"/>
    <p:sldId id="396" r:id="rId25"/>
    <p:sldId id="31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0" autoAdjust="0"/>
    <p:restoredTop sz="94660"/>
  </p:normalViewPr>
  <p:slideViewPr>
    <p:cSldViewPr>
      <p:cViewPr>
        <p:scale>
          <a:sx n="50" d="100"/>
          <a:sy n="50" d="100"/>
        </p:scale>
        <p:origin x="-3384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30CA-1AAF-4CF0-85B9-DC99ECFB4686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D36B1-4B5D-4DE8-95AD-1137E5A42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486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5300" b="1" dirty="0" smtClean="0"/>
              <a:t>Стимульный  материал </a:t>
            </a:r>
            <a:br>
              <a:rPr lang="ru-RU" sz="5300" b="1" dirty="0" smtClean="0"/>
            </a:br>
            <a:r>
              <a:rPr lang="ru-RU" dirty="0" smtClean="0"/>
              <a:t>к занятиям на развитие памяти*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296144"/>
          </a:xfrm>
        </p:spPr>
        <p:txBody>
          <a:bodyPr/>
          <a:lstStyle/>
          <a:p>
            <a:r>
              <a:rPr lang="ru-RU" dirty="0" smtClean="0"/>
              <a:t>Игры, задания и упражнения для развития памяти детей 7-10 лет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04864"/>
            <a:ext cx="9144000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dirty="0" smtClean="0"/>
              <a:t>     * автор: Л.В.Черемошкина «Развитие памяти детей», Ярославль, «Академия Развития»,   </a:t>
            </a:r>
          </a:p>
          <a:p>
            <a:r>
              <a:rPr lang="ru-RU" dirty="0"/>
              <a:t> </a:t>
            </a:r>
            <a:r>
              <a:rPr lang="ru-RU" dirty="0" smtClean="0"/>
              <a:t>       1996 – 240с.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Презентацию подготовила педагог-психолог ГОУ ЦО № 771, г.Москвы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2000" b="1" dirty="0" smtClean="0"/>
              <a:t>Детковская Оксана Владимировна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736"/>
            <a:ext cx="849694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37. Исключения из правил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Исключения из каких правил приведены ниже: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1602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Несмотря на;</a:t>
            </a:r>
          </a:p>
          <a:p>
            <a:r>
              <a:rPr lang="ru-RU" b="1" dirty="0" smtClean="0"/>
              <a:t>Уж, замуж, невтерпеж;</a:t>
            </a:r>
          </a:p>
          <a:p>
            <a:r>
              <a:rPr lang="ru-RU" b="1" dirty="0" smtClean="0"/>
              <a:t>Чувство, праздник, солнце, окрестности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736"/>
            <a:ext cx="849694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38. Неназванные предметы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393305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1. У этих предметов нет названия, нет имени. Может быть, это детали какой-либо машины, или детские игрушки, может быть это конфеты.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  Придумай название каждому рисунку, каждому предмету.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2.  Запомни особенности этих предметов</a:t>
            </a:r>
            <a:endParaRPr lang="ru-RU" sz="2000" i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xana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428" y="260648"/>
            <a:ext cx="6328404" cy="62646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00392" y="5733256"/>
            <a:ext cx="720080" cy="6926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338437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3.  Нарисуйте эти предметы по памяти.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4.  Помогали ли вам при запоминании названия этих предметов?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5.  Расскажите, какие названия вы придумали</a:t>
            </a:r>
            <a:endParaRPr lang="ru-RU" sz="2000" i="1" dirty="0" smtClean="0">
              <a:latin typeface="Georgia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395536" y="5877272"/>
            <a:ext cx="576064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052736"/>
            <a:ext cx="849694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39. Числовой лабиринт, или </a:t>
            </a: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игра для математика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54960"/>
            <a:ext cx="8640960" cy="15030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Числа и их местонахождение надо запомнить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  <a:t>5 минут</a:t>
            </a:r>
            <a:endParaRPr lang="ru-RU" sz="24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Oxana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208912" cy="3557196"/>
          </a:xfrm>
          <a:prstGeom prst="rect">
            <a:avLst/>
          </a:prstGeom>
          <a:noFill/>
        </p:spPr>
      </p:pic>
    </p:spTree>
  </p:cSld>
  <p:clrMapOvr>
    <a:masterClrMapping/>
  </p:clrMapOvr>
  <p:transition advTm="30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Как правило, запомнить механически эти числа не удается никому.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Количество правильно воспроизведенных чисел зависит от того, какие закономерности составления данного лабиринта нашел играющий.</a:t>
            </a:r>
          </a:p>
          <a:p>
            <a:endParaRPr lang="ru-RU" dirty="0" smtClean="0"/>
          </a:p>
          <a:p>
            <a:r>
              <a:rPr lang="ru-RU" dirty="0" smtClean="0"/>
              <a:t>При составлении задания использовался принцип: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404664"/>
            <a:ext cx="8352928" cy="1224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По вертикали числа представляют собой комбинации из имеющихся цифр исходного числа</a:t>
            </a:r>
            <a:endParaRPr lang="ru-RU" b="1" dirty="0"/>
          </a:p>
        </p:txBody>
      </p:sp>
      <p:pic>
        <p:nvPicPr>
          <p:cNvPr id="4098" name="Picture 2" descr="C:\Users\Oxana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311581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736"/>
            <a:ext cx="849694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36. Правила Великого Русского Языка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736"/>
            <a:ext cx="849694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40. Поиск закономерностей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3312368" cy="589066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ЗАДАНИЕ 1.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Найди закономер</a:t>
            </a:r>
            <a:r>
              <a:rPr lang="ru-RU" sz="2400" dirty="0" smtClean="0"/>
              <a:t>ности, по которым распределены детали каждого из девяти рисунков.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соответствии с найденной закономерностью </a:t>
            </a:r>
            <a:r>
              <a:rPr lang="ru-RU" sz="2400" b="1" dirty="0" smtClean="0"/>
              <a:t>нарисуй недостающие изображения.</a:t>
            </a:r>
            <a:endParaRPr lang="ru-RU" sz="2400" b="1" dirty="0"/>
          </a:p>
        </p:txBody>
      </p:sp>
      <p:pic>
        <p:nvPicPr>
          <p:cNvPr id="5122" name="Picture 2" descr="C:\Users\Oxana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0101" y="0"/>
            <a:ext cx="518037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ЗАДАНИЕ 2.</a:t>
            </a:r>
          </a:p>
          <a:p>
            <a:pPr>
              <a:buNone/>
            </a:pPr>
            <a:r>
              <a:rPr lang="ru-RU" dirty="0" smtClean="0"/>
              <a:t>Нарисуйте все рисунки (9) по памяти.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 3:</a:t>
            </a:r>
          </a:p>
          <a:p>
            <a:pPr>
              <a:buNone/>
            </a:pPr>
            <a:r>
              <a:rPr lang="ru-RU" dirty="0" smtClean="0"/>
              <a:t>В правильности изображений каких деталей вы больше всего уверены?</a:t>
            </a:r>
          </a:p>
          <a:p>
            <a:pPr>
              <a:buNone/>
            </a:pPr>
            <a:r>
              <a:rPr lang="ru-RU" dirty="0" smtClean="0"/>
              <a:t>Меньше всего уверены?</a:t>
            </a:r>
          </a:p>
          <a:p>
            <a:pPr>
              <a:buNone/>
            </a:pPr>
            <a:r>
              <a:rPr lang="ru-RU" dirty="0" smtClean="0"/>
              <a:t>Почему?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Вспомните слова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использованные в ПЕРВОМ задании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853136"/>
          </a:xfrm>
        </p:spPr>
        <p:txBody>
          <a:bodyPr numCol="2">
            <a:noAutofit/>
          </a:bodyPr>
          <a:lstStyle/>
          <a:p>
            <a:r>
              <a:rPr lang="ru-RU" sz="2800" b="1" dirty="0" smtClean="0"/>
              <a:t>Мыши</a:t>
            </a:r>
          </a:p>
          <a:p>
            <a:r>
              <a:rPr lang="ru-RU" sz="2800" b="1" dirty="0" smtClean="0"/>
              <a:t>Лыжи</a:t>
            </a:r>
          </a:p>
          <a:p>
            <a:r>
              <a:rPr lang="ru-RU" sz="2800" b="1" dirty="0" smtClean="0"/>
              <a:t>Тишина</a:t>
            </a:r>
          </a:p>
          <a:p>
            <a:r>
              <a:rPr lang="ru-RU" sz="2800" b="1" dirty="0" smtClean="0"/>
              <a:t>Вершина</a:t>
            </a:r>
          </a:p>
          <a:p>
            <a:r>
              <a:rPr lang="ru-RU" sz="2800" b="1" dirty="0" smtClean="0"/>
              <a:t>Мёд</a:t>
            </a:r>
          </a:p>
          <a:p>
            <a:r>
              <a:rPr lang="ru-RU" sz="2800" b="1" dirty="0" smtClean="0"/>
              <a:t>Лёд</a:t>
            </a:r>
          </a:p>
          <a:p>
            <a:r>
              <a:rPr lang="ru-RU" sz="2800" b="1" dirty="0" smtClean="0"/>
              <a:t>Велосипед</a:t>
            </a:r>
          </a:p>
          <a:p>
            <a:r>
              <a:rPr lang="ru-RU" sz="2800" b="1" dirty="0" smtClean="0"/>
              <a:t>Кроссворд</a:t>
            </a:r>
          </a:p>
          <a:p>
            <a:r>
              <a:rPr lang="ru-RU" sz="2800" b="1" dirty="0" smtClean="0"/>
              <a:t>Не говорил плохих слов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Не хулиганил</a:t>
            </a:r>
          </a:p>
          <a:p>
            <a:r>
              <a:rPr lang="ru-RU" sz="2800" b="1" dirty="0" smtClean="0"/>
              <a:t>Не обманывал</a:t>
            </a:r>
          </a:p>
          <a:p>
            <a:r>
              <a:rPr lang="ru-RU" sz="2800" b="1" dirty="0" smtClean="0"/>
              <a:t>Помощь</a:t>
            </a:r>
          </a:p>
          <a:p>
            <a:r>
              <a:rPr lang="ru-RU" sz="2800" b="1" dirty="0" smtClean="0"/>
              <a:t>Ночь</a:t>
            </a:r>
          </a:p>
          <a:p>
            <a:r>
              <a:rPr lang="ru-RU" sz="2800" b="1" dirty="0" smtClean="0"/>
              <a:t>Вещь</a:t>
            </a:r>
          </a:p>
          <a:p>
            <a:r>
              <a:rPr lang="ru-RU" sz="2800" b="1" dirty="0" smtClean="0"/>
              <a:t>Речь</a:t>
            </a:r>
          </a:p>
          <a:p>
            <a:r>
              <a:rPr lang="ru-RU" sz="2800" b="1" dirty="0" smtClean="0"/>
              <a:t>Плач</a:t>
            </a:r>
          </a:p>
          <a:p>
            <a:r>
              <a:rPr lang="ru-RU" sz="2800" b="1" dirty="0" smtClean="0"/>
              <a:t>Ключ</a:t>
            </a:r>
          </a:p>
          <a:p>
            <a:r>
              <a:rPr lang="ru-RU" sz="2800" b="1" dirty="0" smtClean="0"/>
              <a:t>Товарищ</a:t>
            </a:r>
          </a:p>
          <a:p>
            <a:r>
              <a:rPr lang="ru-RU" sz="2800" b="1" dirty="0" smtClean="0"/>
              <a:t>Мяч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20688"/>
            <a:ext cx="9146930" cy="5517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276872"/>
            <a:ext cx="6912768" cy="1872208"/>
          </a:xfrm>
          <a:prstGeom prst="rect">
            <a:avLst/>
          </a:prstGeom>
          <a:noFill/>
          <a:scene3d>
            <a:camera prst="perspectiveRelaxedModerately"/>
            <a:lightRig rig="soft" dir="tl">
              <a:rot lat="0" lon="0" rev="0"/>
            </a:lightRig>
          </a:scene3d>
          <a:sp3d>
            <a:bevelT/>
          </a:sp3d>
        </p:spPr>
        <p:txBody>
          <a:bodyPr wrap="square" lIns="91440" tIns="45720" rIns="91440" bIns="45720">
            <a:prstTxWarp prst="textWave2">
              <a:avLst>
                <a:gd name="adj1" fmla="val 12500"/>
                <a:gd name="adj2" fmla="val -1344"/>
              </a:avLst>
            </a:prstTxWarp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 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latin typeface="Georgia" pitchFamily="18" charset="0"/>
              </a:rPr>
              <a:t>Нижеприведенные слова иллюстрируют хорошо известные правила. Вспомните их.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Мыши</a:t>
            </a:r>
          </a:p>
          <a:p>
            <a:r>
              <a:rPr lang="ru-RU" sz="5400" dirty="0" smtClean="0"/>
              <a:t>Лыжи</a:t>
            </a:r>
          </a:p>
          <a:p>
            <a:r>
              <a:rPr lang="ru-RU" sz="5400" dirty="0" smtClean="0"/>
              <a:t>Тишина</a:t>
            </a:r>
          </a:p>
          <a:p>
            <a:r>
              <a:rPr lang="ru-RU" sz="5400" dirty="0" smtClean="0"/>
              <a:t>Вершина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u="sng" dirty="0" smtClean="0"/>
              <a:t>Ответ:</a:t>
            </a:r>
          </a:p>
          <a:p>
            <a:pPr>
              <a:buNone/>
            </a:pPr>
            <a:r>
              <a:rPr lang="ru-RU" sz="3600" b="1" dirty="0" smtClean="0"/>
              <a:t>     </a:t>
            </a:r>
            <a:r>
              <a:rPr lang="ru-RU" sz="3600" b="1" dirty="0" err="1" smtClean="0"/>
              <a:t>Жи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ши</a:t>
            </a:r>
            <a:r>
              <a:rPr lang="ru-RU" sz="3600" b="1" dirty="0" smtClean="0"/>
              <a:t> </a:t>
            </a:r>
            <a:r>
              <a:rPr lang="ru-RU" sz="3600" dirty="0" smtClean="0"/>
              <a:t>пишется с гласной </a:t>
            </a:r>
            <a:r>
              <a:rPr lang="ru-RU" sz="4800" b="1" dirty="0" smtClean="0"/>
              <a:t>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latin typeface="Georgia" pitchFamily="18" charset="0"/>
              </a:rPr>
              <a:t>Нижеприведенные слова иллюстрируют хорошо известные правила. Вспомните их.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Мёд</a:t>
            </a:r>
          </a:p>
          <a:p>
            <a:r>
              <a:rPr lang="ru-RU" sz="5400" dirty="0" smtClean="0"/>
              <a:t>Лёд</a:t>
            </a:r>
          </a:p>
          <a:p>
            <a:r>
              <a:rPr lang="ru-RU" sz="5400" dirty="0" smtClean="0"/>
              <a:t>Велосипед</a:t>
            </a:r>
          </a:p>
          <a:p>
            <a:r>
              <a:rPr lang="ru-RU" sz="5400" dirty="0" smtClean="0"/>
              <a:t>Кроссворд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u="sng" dirty="0" smtClean="0"/>
              <a:t>Ответ:</a:t>
            </a:r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dirty="0" smtClean="0"/>
              <a:t>Чтобы узнать, какой буквой обозначается согласный звук, нужно изменить слово или подобрать однокоренное слово, в котором после согласного звука стоит гласный.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latin typeface="Georgia" pitchFamily="18" charset="0"/>
              </a:rPr>
              <a:t>Нижеприведенные слова иллюстрируют хорошо известные правила. Вспомните их.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dirty="0" smtClean="0"/>
              <a:t>Не говорил плохих слов</a:t>
            </a:r>
          </a:p>
          <a:p>
            <a:r>
              <a:rPr lang="ru-RU" sz="5400" dirty="0" smtClean="0"/>
              <a:t>Не хулиганил</a:t>
            </a:r>
          </a:p>
          <a:p>
            <a:r>
              <a:rPr lang="ru-RU" sz="5400" dirty="0" smtClean="0"/>
              <a:t>Не обманывал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u="sng" dirty="0" smtClean="0"/>
              <a:t>Ответ:</a:t>
            </a:r>
          </a:p>
          <a:p>
            <a:pPr>
              <a:buNone/>
            </a:pPr>
            <a:r>
              <a:rPr lang="ru-RU" sz="3600" b="1" dirty="0" smtClean="0"/>
              <a:t>    Не </a:t>
            </a:r>
            <a:r>
              <a:rPr lang="ru-RU" sz="3600" dirty="0" smtClean="0"/>
              <a:t>с глаголами пишется раздельно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latin typeface="Georgia" pitchFamily="18" charset="0"/>
              </a:rPr>
              <a:t>Нижеприведенные слова иллюстрируют хорошо известные правила. Вспомните их.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Помощь</a:t>
            </a:r>
          </a:p>
          <a:p>
            <a:r>
              <a:rPr lang="ru-RU" sz="5400" dirty="0" smtClean="0"/>
              <a:t>Ночь</a:t>
            </a:r>
          </a:p>
          <a:p>
            <a:r>
              <a:rPr lang="ru-RU" sz="5400" dirty="0" smtClean="0"/>
              <a:t>Вещь</a:t>
            </a:r>
          </a:p>
          <a:p>
            <a:r>
              <a:rPr lang="ru-RU" sz="5400" dirty="0" smtClean="0"/>
              <a:t>Речь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u="sng" dirty="0" smtClean="0"/>
              <a:t>Ответ:</a:t>
            </a:r>
          </a:p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dirty="0" smtClean="0"/>
              <a:t>На конце существительных женского рода после шипящих пишется </a:t>
            </a:r>
            <a:r>
              <a:rPr lang="ru-RU" sz="4000" b="1" dirty="0" smtClean="0"/>
              <a:t>Ь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latin typeface="Georgia" pitchFamily="18" charset="0"/>
              </a:rPr>
              <a:t>Нижеприведенные слова иллюстрируют хорошо известные правила. Вспомните их.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Плач</a:t>
            </a:r>
          </a:p>
          <a:p>
            <a:r>
              <a:rPr lang="ru-RU" sz="5400" dirty="0" smtClean="0"/>
              <a:t>Ключ</a:t>
            </a:r>
          </a:p>
          <a:p>
            <a:r>
              <a:rPr lang="ru-RU" sz="5400" dirty="0" smtClean="0"/>
              <a:t>Товарищ</a:t>
            </a:r>
          </a:p>
          <a:p>
            <a:r>
              <a:rPr lang="ru-RU" sz="5400" dirty="0" smtClean="0"/>
              <a:t>Мяч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u="sng" dirty="0" smtClean="0"/>
              <a:t>Ответ:</a:t>
            </a:r>
          </a:p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dirty="0" smtClean="0"/>
              <a:t>На конце существительных мужского рода после шипящих </a:t>
            </a:r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4000" b="1" dirty="0" smtClean="0"/>
              <a:t>Ь </a:t>
            </a:r>
            <a:r>
              <a:rPr lang="ru-RU" sz="4000" dirty="0" smtClean="0"/>
              <a:t>не пишется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 оформлении этого задания сделано несколько ошибок. Найдите их. Какое правило было нарушено?</a:t>
            </a:r>
            <a:endParaRPr lang="ru-RU" sz="2400" dirty="0"/>
          </a:p>
        </p:txBody>
      </p:sp>
      <p:pic>
        <p:nvPicPr>
          <p:cNvPr id="1026" name="Picture 2" descr="C:\Users\Oxana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30316"/>
            <a:ext cx="6120680" cy="565607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Вспомните слова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использованные в условии заданий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853136"/>
          </a:xfrm>
        </p:spPr>
        <p:txBody>
          <a:bodyPr numCol="2">
            <a:noAutofit/>
          </a:bodyPr>
          <a:lstStyle/>
          <a:p>
            <a:r>
              <a:rPr lang="ru-RU" sz="2800" b="1" dirty="0" smtClean="0"/>
              <a:t>Мыши</a:t>
            </a:r>
          </a:p>
          <a:p>
            <a:r>
              <a:rPr lang="ru-RU" sz="2800" b="1" dirty="0" smtClean="0"/>
              <a:t>Лыжи</a:t>
            </a:r>
          </a:p>
          <a:p>
            <a:r>
              <a:rPr lang="ru-RU" sz="2800" b="1" dirty="0" smtClean="0"/>
              <a:t>Тишина</a:t>
            </a:r>
          </a:p>
          <a:p>
            <a:r>
              <a:rPr lang="ru-RU" sz="2800" b="1" dirty="0" smtClean="0"/>
              <a:t>Вершина</a:t>
            </a:r>
          </a:p>
          <a:p>
            <a:r>
              <a:rPr lang="ru-RU" sz="2800" b="1" dirty="0" smtClean="0"/>
              <a:t>Мёд</a:t>
            </a:r>
          </a:p>
          <a:p>
            <a:r>
              <a:rPr lang="ru-RU" sz="2800" b="1" dirty="0" smtClean="0"/>
              <a:t>Лёд</a:t>
            </a:r>
          </a:p>
          <a:p>
            <a:r>
              <a:rPr lang="ru-RU" sz="2800" b="1" dirty="0" smtClean="0"/>
              <a:t>Велосипед</a:t>
            </a:r>
          </a:p>
          <a:p>
            <a:r>
              <a:rPr lang="ru-RU" sz="2800" b="1" dirty="0" smtClean="0"/>
              <a:t>Кроссворд</a:t>
            </a:r>
          </a:p>
          <a:p>
            <a:r>
              <a:rPr lang="ru-RU" sz="2800" b="1" dirty="0" smtClean="0"/>
              <a:t>Не говорил плохих слов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Не хулиганил</a:t>
            </a:r>
          </a:p>
          <a:p>
            <a:r>
              <a:rPr lang="ru-RU" sz="2800" b="1" dirty="0" smtClean="0"/>
              <a:t>Не обманывал</a:t>
            </a:r>
          </a:p>
          <a:p>
            <a:r>
              <a:rPr lang="ru-RU" sz="2800" b="1" dirty="0" smtClean="0"/>
              <a:t>Помощь</a:t>
            </a:r>
          </a:p>
          <a:p>
            <a:r>
              <a:rPr lang="ru-RU" sz="2800" b="1" dirty="0" smtClean="0"/>
              <a:t>Ночь</a:t>
            </a:r>
          </a:p>
          <a:p>
            <a:r>
              <a:rPr lang="ru-RU" sz="2800" b="1" dirty="0" smtClean="0"/>
              <a:t>Вещь</a:t>
            </a:r>
          </a:p>
          <a:p>
            <a:r>
              <a:rPr lang="ru-RU" sz="2800" b="1" dirty="0" smtClean="0"/>
              <a:t>Речь</a:t>
            </a:r>
          </a:p>
          <a:p>
            <a:r>
              <a:rPr lang="ru-RU" sz="2800" b="1" dirty="0" smtClean="0"/>
              <a:t>Плач</a:t>
            </a:r>
          </a:p>
          <a:p>
            <a:r>
              <a:rPr lang="ru-RU" sz="2800" b="1" dirty="0" smtClean="0"/>
              <a:t>Ключ</a:t>
            </a:r>
          </a:p>
          <a:p>
            <a:r>
              <a:rPr lang="ru-RU" sz="2800" b="1" dirty="0" smtClean="0"/>
              <a:t>Товарищ</a:t>
            </a:r>
          </a:p>
          <a:p>
            <a:r>
              <a:rPr lang="ru-RU" sz="2800" b="1" dirty="0" smtClean="0"/>
              <a:t>Мяч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475</Words>
  <Application>Microsoft Office PowerPoint</Application>
  <PresentationFormat>Экран (4:3)</PresentationFormat>
  <Paragraphs>128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Стимульный  материал  к занятиям на развитие памяти*</vt:lpstr>
      <vt:lpstr>Слайд 2</vt:lpstr>
      <vt:lpstr>Нижеприведенные слова иллюстрируют хорошо известные правила. Вспомните их.</vt:lpstr>
      <vt:lpstr>Нижеприведенные слова иллюстрируют хорошо известные правила. Вспомните их.</vt:lpstr>
      <vt:lpstr>Нижеприведенные слова иллюстрируют хорошо известные правила. Вспомните их.</vt:lpstr>
      <vt:lpstr>Нижеприведенные слова иллюстрируют хорошо известные правила. Вспомните их.</vt:lpstr>
      <vt:lpstr>Нижеприведенные слова иллюстрируют хорошо известные правила. Вспомните их.</vt:lpstr>
      <vt:lpstr>При оформлении этого задания сделано несколько ошибок. Найдите их. Какое правило было нарушено?</vt:lpstr>
      <vt:lpstr>Вспомните слова,  использованные в условии заданий</vt:lpstr>
      <vt:lpstr>Слайд 10</vt:lpstr>
      <vt:lpstr>Исключения из каких правил приведены ниже:</vt:lpstr>
      <vt:lpstr>Слайд 12</vt:lpstr>
      <vt:lpstr>Слайд 13</vt:lpstr>
      <vt:lpstr>Слайд 14</vt:lpstr>
      <vt:lpstr>Слайд 15</vt:lpstr>
      <vt:lpstr>Слайд 16</vt:lpstr>
      <vt:lpstr>Числа и их местонахождение надо запомнить 5 минут</vt:lpstr>
      <vt:lpstr>Слайд 18</vt:lpstr>
      <vt:lpstr>Слайд 19</vt:lpstr>
      <vt:lpstr>Слайд 20</vt:lpstr>
      <vt:lpstr>ЗАДАНИЕ 1.  Найди закономерности, по которым распределены детали каждого из девяти рисунков.   В соответствии с найденной закономерностью нарисуй недостающие изображения.</vt:lpstr>
      <vt:lpstr>Слайд 22</vt:lpstr>
      <vt:lpstr>Вспомните слова,  использованные в ПЕРВОМ задании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Стимульный  материал  к занятиям на развитие памяти*</dc:title>
  <dc:creator>user</dc:creator>
  <cp:lastModifiedBy>Oxana Detkovskaya</cp:lastModifiedBy>
  <cp:revision>134</cp:revision>
  <dcterms:created xsi:type="dcterms:W3CDTF">2012-01-10T05:45:57Z</dcterms:created>
  <dcterms:modified xsi:type="dcterms:W3CDTF">2014-01-02T21:18:00Z</dcterms:modified>
</cp:coreProperties>
</file>